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help.openai.com/en/articles/20001143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help.openai.com/en/articles/20001143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Relationship Id="rId3" Type="http://schemas.openxmlformats.org/officeDocument/2006/relationships/hyperlink" Target="https://help.openai.com/en/articles/20001143" TargetMode="External"/><Relationship Id="rId4" Type="http://schemas.openxmlformats.org/officeDocument/2006/relationships/hyperlink" Target="https://openai.com/index/ai-agent-link-safety/" TargetMode="External"/><Relationship Id="rId5" Type="http://schemas.openxmlformats.org/officeDocument/2006/relationships/hyperlink" Target="https://www.nist.gov/publications/zero-trust-architecture" TargetMode="External"/><Relationship Id="rId6" Type="http://schemas.openxmlformats.org/officeDocument/2006/relationships/hyperlink" Target="https://pages.nist.gov/zero-trust-architecture/VolumeB/architecture.html" TargetMode="External"/><Relationship Id="rId7" Type="http://schemas.openxmlformats.org/officeDocument/2006/relationships/hyperlink" Target="https://csrc.nist.gov/pubs/sp/800/207/a/final" TargetMode="External"/><Relationship Id="rId8" Type="http://schemas.openxmlformats.org/officeDocument/2006/relationships/hyperlink" Target="https://pages.nist.gov/zero-trust-architecture/VolumeB/ZeroTrustTakeaways.html" TargetMode="External"/><Relationship Id="rId9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labs.zenity.io/p/agentforger-part-1-chatgpt-cross-site-agent-forgery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openai.com/index/ai-agent-link-safety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help.openai.com/en/articles/20001143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nist.gov/publications/zero-trust-architecture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help.openai.com/en/articles/20001143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labs.zenity.io/p/agentforger-part-1-chatgpt-cross-site-agent-forgery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24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94360"/>
            <a:ext cx="2194560" cy="32004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4ACDD1"/>
                </a:solidFill>
                <a:latin typeface="Aptos"/>
              </a:rPr>
              <a:t>ENTERPRISE SECURITY BRIEF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88720"/>
            <a:ext cx="10698480" cy="201168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ptos"/>
              </a:rPr>
              <a:t>AgentForger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48840"/>
            <a:ext cx="10698480" cy="12801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700" b="0">
                <a:solidFill>
                  <a:srgbClr val="E1EFF1"/>
                </a:solidFill>
                <a:latin typeface="Aptos"/>
              </a:rPr>
              <a:t>The runtime controls enterprise agent platforms need beyond a front-end patch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349240"/>
            <a:ext cx="10241280" cy="50292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600" b="1">
                <a:solidFill>
                  <a:srgbClr val="4ACDD1"/>
                </a:solidFill>
                <a:latin typeface="Aptos"/>
              </a:rPr>
              <a:t>From forged navigation to persistent agent authority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Evidence base: approved article and its source ledger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Break persistence and command composition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INGRESS IS EXECUTABLE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Authorize schedules, inbox listeners, chat channels, webhooks, API triggers, and peer messages explicitly.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Bind each trigger to an authenticated sender/schema, fixed agent version, and fixed identity.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Treat free-form email or chat as untrusted data, never as authority to redefine goals or policy.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Fresh short-lived credentials, expiry, run caps, owner/SOC notification, and immediate suspension are baseline safeguards.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https://help.openai.com/en/articles/20001143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Detect, contain, and validate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ASSURANCE MUST FOLLOW THE FULL EFFECT GRAPH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Inventory immutable versions, owners, connectors, scopes, approvals, schedules, channels, memory, runs, and destinations.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Log creation, grants, policy changes, preview execution, publishing, triggers, reads, and external writes.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On suspicion: preserve evidence; disable agents and channels; revoke tokens and grants; enumerate every effect; hunt siblings; revert changes.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Regression success means untrusted input cannot cause an unauthorized transition or tool effect—even if the model follows it perfectly.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https://help.openai.com/en/articles/20001143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Implementation priorities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24 HOURS → 30 DAYS → PRODUCTION GATE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First 24 hours: confirm remediation, hunt the builder path and parameter, inventory new authority, restrict high-impact actions, revoke suspicious grants.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First 30 days: establish agent identity/inventory, per-action enforcement, sandboxed Preview, two-person approval, immutable versions, kill switches, SIEM coverage.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Production gate: no URL mutation, no ambient credential copying, transaction-bound approvals, fresh scheduled-run credentials, authenticated ingress, data-aware egress, immutable auditability.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Zenity Labs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Evidence limits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INTERPRETATION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The public technical evidence is primarily Zenity’s disclosure, not source code, a CVE, or a public OpenAI postmortem.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The article did not independently reproduce the chain in an authenticated enterprise tenant.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OpenAI documentation establishes current product capabilities and guidance, but not the former parameter behavior or AgentForger-specific indicators.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The proposed runtime controls are a defense-in-depth synthesis of the reported failure mode, current capability model, and NIST zero-trust principles.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Zenity Labs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FULL APPROVED SOURCE LEDGER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1353312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2"/>
              </a:rPr>
              <a:t>Zenity Labs — AgentForger, Part 1: ChatGPT Cross-Site Agent Forgery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011680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3"/>
              </a:rPr>
              <a:t>OpenAI Help Center — ChatGPT Workspace Agents for Enterprise and Business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670048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4"/>
              </a:rPr>
              <a:t>OpenAI — Keeping your data safe when an AI agent clicks a link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328415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5"/>
              </a:rPr>
              <a:t>NIST SP 800-207 — Zero Trust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3986783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6"/>
              </a:rPr>
              <a:t>NIST NCCoE — Architecture and Builds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4645151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7"/>
              </a:rPr>
              <a:t>NIST SP 800-207A — Cloud-Native Access Control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232" y="5303519"/>
            <a:ext cx="10789920" cy="43891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400" b="0">
                <a:solidFill>
                  <a:srgbClr val="00656F"/>
                </a:solidFill>
                <a:latin typeface="Aptos"/>
                <a:hlinkClick r:id="rId8"/>
              </a:rPr>
              <a:t>NIST NCCoE — Zero Trust Journey Takeaways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232" y="6108192"/>
            <a:ext cx="10698480" cy="310896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900" b="0">
                <a:solidFill>
                  <a:srgbClr val="505B63"/>
                </a:solidFill>
                <a:latin typeface="Aptos"/>
              </a:rPr>
              <a:t>Visual credit: Zenity Labs. No separate reuse license was identified; confirm permission before redistribution.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9"/>
              </a:rPr>
              <a:t>Explore more questions at Ask Anything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Executive assessment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REPORTED CHAIN • DISCLOSURE RECORD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Zenity described a CSRF-like flaw in the Workspace Agents visual builder.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 crafted chatgpt.com URL carried attacker-authored builder instructions.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The demonstrated chain composed agent creation, existing connectors, weaker approvals, Preview, and a recurring schedule.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Zenity reports disclosure on 4 June 2026 and a fix on 8 June; the article found no public OpenAI advisory naming AgentForger.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Zenity Labs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What made the link dangerous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DELIVERY MECHANICS</a:t>
            </a:r>
          </a:p>
        </p:txBody>
      </p:sp>
      <p:pic>
        <p:nvPicPr>
          <p:cNvPr id="5" name="Picture 4" descr="agentforger-phishing-mess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08760"/>
            <a:ext cx="5349240" cy="43336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944" y="5916168"/>
            <a:ext cx="5321808" cy="39319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900" b="1">
                <a:solidFill>
                  <a:srgbClr val="0D243A"/>
                </a:solidFill>
                <a:latin typeface="Aptos"/>
              </a:rPr>
              <a:t>Figure: Example phishing message containing the crafted Agent Studio link.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6236208"/>
            <a:ext cx="5321808" cy="25603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</a:rPr>
              <a:t>Credit: Zenity Labs. Reuse permission should be confirmed.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1572768"/>
            <a:ext cx="5212080" cy="45262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800">
                <a:solidFill>
                  <a:srgbClr val="193041"/>
                </a:solidFill>
                <a:latin typeface="Aptos"/>
              </a:defRPr>
            </a:pPr>
            <a:r>
              <a:t>Opening the legitimate builder URL while eligible and already authenticated reportedly auto-submitted embedded instructions.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800">
                <a:solidFill>
                  <a:srgbClr val="193041"/>
                </a:solidFill>
                <a:latin typeface="Aptos"/>
              </a:defRPr>
            </a:pPr>
            <a:r>
              <a:t>A previously authorized connector meant the flow did not require a new OAuth consent screen.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800">
                <a:solidFill>
                  <a:srgbClr val="193041"/>
                </a:solidFill>
                <a:latin typeface="Aptos"/>
              </a:defRPr>
            </a:pPr>
            <a:r>
              <a:t>The trusted origin concealed attacker intent carried in the query string.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3"/>
              </a:rPr>
              <a:t>Source: Zenity Labs research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A composition of control failures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EFFECT GRAPH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Untrusted initialization → executable builder input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Natural language → security configuration changes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Ambient user authority → a new non-human principal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Preview → real connector execution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Schedule + inbound email + outbound action → persistence and command path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Zenity Labs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Why familiar web controls are insufficient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ORCHESTRATION CHANGES THE BOUNDARY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CSRF defenses remain necessary, but one conversational request can compile into many mutations.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Origin allowlists fail when the hostile link uses a legitimate origin.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Prompt filtering cannot reliably constrain effects; attackers can paraphrase.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Security must authorize state transitions and tool effects independently of language.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https://openai.com/index/ai-agent-link-safety/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The required lifecycle boundary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SEPARATE SECURITY TRANSACTIONS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UNTRUSTED IMPORT → DRAFT → REVIEWED → AUTHORIZED → PUBLISHED → RUNNABLE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URL-derived content stays inert and imports with zero tools, data access, persistence, or execution.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 model may propose a change set; deterministic services validate it.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High-impact grants require step-up authentication and confirmation bound to the exact resulting configuration.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https://help.openai.com/en/articles/20001143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Give every agent its own identity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ZERO TRUST FOR NON-HUMAN PRINCIPALS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Never copy the builder’s ambient session or reusable OAuth token into a new agent.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Issue unique agent identities and short-lived, task-scoped credentials.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Evaluate every tool call against agent version, sponsor, trigger, resource, action, destination, purpose, and credential state.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Keep the human sponsor distinct from the runtime principal.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https://www.nist.gov/publications/zero-trust-architecture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Put deterministic enforcement before tools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EFFECTS, NOT PROSE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Validate typed actions, resource scope, destinations, data class, rate, volume, and approval requirements.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Default to read-only; deny external recipients and public sharing unless allowlisted.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Apply egress controls for secrets, regulated data, and bulk exports.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An agent cannot change its own policy, credentials, identity, logs, or kill switch.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https://help.openai.com/en/articles/20001143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77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1018520" cy="594360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2800" b="1">
                <a:solidFill>
                  <a:srgbClr val="0D243A"/>
                </a:solidFill>
                <a:latin typeface="Aptos"/>
              </a:rPr>
              <a:t>Make Preview a sandbox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87552"/>
            <a:ext cx="10881360" cy="301752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1100" b="1">
                <a:solidFill>
                  <a:srgbClr val="006F77"/>
                </a:solidFill>
                <a:latin typeface="Aptos"/>
              </a:rPr>
              <a:t>A LABEL IS NOT A SECURITY BOUNDARY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08760"/>
            <a:ext cx="10881360" cy="4754880"/>
          </a:xfrm>
          <a:prstGeom prst="rect">
            <a:avLst/>
          </a:prstGeom>
          <a:noFill/>
        </p:spPr>
        <p:txBody>
          <a:bodyPr wrap="square" lIns="109728" rIns="109728" tIns="54864" bIns="54864">
            <a:normAutofit/>
          </a:bodyPr>
          <a:lstStyle/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Use synthetic or masked fixtures, mock connectors, disabled egress, no schedules, and no persistent memory.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If real-data testing is unavoidable, treat it as execution.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Mint a one-run credential, confirm every external write, then destroy the environment and token.</a:t>
            </a:r>
          </a:p>
          <a:p>
            <a:pPr>
              <a:lnSpc>
                <a:spcPct val="105000"/>
              </a:lnSpc>
              <a:spcAft>
                <a:spcPts val="900"/>
              </a:spcAft>
              <a:defRPr sz="1900">
                <a:solidFill>
                  <a:srgbClr val="193041"/>
                </a:solidFill>
                <a:latin typeface="Aptos"/>
              </a:defRPr>
            </a:pPr>
            <a:r>
              <a:t>Separate preview and production identities, networks, stores, credentials, and audit namespaces.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473952"/>
            <a:ext cx="10789920" cy="201168"/>
          </a:xfrm>
          <a:prstGeom prst="rect">
            <a:avLst/>
          </a:prstGeom>
          <a:noFill/>
        </p:spPr>
        <p:txBody>
          <a:bodyPr wrap="square" tIns="36576" bIns="36576" anchor="t">
            <a:normAutofit/>
          </a:bodyPr>
          <a:lstStyle/>
          <a:p>
            <a:pPr algn="l"/>
            <a:r>
              <a:rPr sz="800" b="0">
                <a:solidFill>
                  <a:srgbClr val="505B63"/>
                </a:solidFill>
                <a:latin typeface="Aptos"/>
                <a:hlinkClick r:id="rId2"/>
              </a:rPr>
              <a:t>Source: Zenity Labs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AgentForger: runtime controls beyond a front-end patch</dc:title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