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2588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TOP 10 FOR AGENTIC APPLICATIONS · 2026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1783080"/>
            <a:ext cx="10881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6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Identity &amp; </a:t>
            </a:r>
            <a:pPr indent="0" marL="0">
              <a:buNone/>
            </a:pPr>
            <a:r>
              <a:rPr lang="en-US" sz="6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Privilege Abuse</a:t>
            </a:r>
            <a:endParaRPr lang="en-US" sz="6600" dirty="0"/>
          </a:p>
        </p:txBody>
      </p:sp>
      <p:sp>
        <p:nvSpPr>
          <p:cNvPr id="4" name="Text 2"/>
          <p:cNvSpPr/>
          <p:nvPr/>
        </p:nvSpPr>
        <p:spPr>
          <a:xfrm>
            <a:off x="640080" y="3520440"/>
            <a:ext cx="9326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7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agents trust each other by default, one low-privilege agent can borrow another's power — and act as something it isn't.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40080" y="4709160"/>
            <a:ext cx="173736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F4B7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709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514600" y="4709160"/>
            <a:ext cx="146304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514600" y="470916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114800" y="4709160"/>
            <a:ext cx="228600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A6ADC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0" y="47091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03 OF 10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40080" y="5394960"/>
            <a:ext cx="5486400" cy="0"/>
          </a:xfrm>
          <a:prstGeom prst="line">
            <a:avLst/>
          </a:prstGeom>
          <a:noFill/>
          <a:ln w="19050">
            <a:solidFill>
              <a:srgbClr val="F4B74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55321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+ developer security training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Privilege inheritance through chains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long delegation chain widens scope: each hop keeps the broadest token, so the final actor holds more than any single step needed.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 token passed down every hop.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scope narrowing on delegation.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agent acts with accumulated power.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chain://A→B→C · scope grows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A(read) → B(read+write) → C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 reuses B's write token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 ▸ delete_records()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read-only origin, destructive end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WALKTHROUGH · ILLUSTRATIVE SCENARIO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summarizer that deleted the database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low-privilege "summarizer" agent calls a high-privilege "admin" agent's endpoint. Internal calls are trusted, so authorization is skipped.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SETUP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4124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Trusted internals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4124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Agent-to-agent calls on the internal bus skip authz checks.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0497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40614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0730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REACH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60730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Cross-agent call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60730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summarizer invokes the admin agent's endpoint directly.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97103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617220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7336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INHERIT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7336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Scope granted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637336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the call is "internal," it runs with admin scope.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73709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893826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3942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13942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Destructive action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13942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deletes records it should never have been able to see.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40080" y="57607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Constructed to show the mechanism end to end — real documented cases follow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INCIDENTS &amp; RESEARCH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Has this actually happened?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and here is where to check. Labels show exactly what each one is.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10881360" cy="1106424"/>
          </a:xfrm>
          <a:prstGeom prst="roundRect">
            <a:avLst>
              <a:gd name="adj" fmla="val 7438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231343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231343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RESEARCHER DEMO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2697480" y="228600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GitHub MCP — one token spanning public and private scope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509760" y="231343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2025-05-26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68680" y="269748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GitHub MCP attack worked because the agent held a single token valid for both the public repository it was reading and the private repositories it was then coerced into reading. Nothing was 'hacked': the agent simply used delegated auth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68680" y="294436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https://invariantlabs.ai/blog/mcp-github-vulnerability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40080" y="3383280"/>
            <a:ext cx="10881360" cy="1106424"/>
          </a:xfrm>
          <a:prstGeom prst="roundRect">
            <a:avLst>
              <a:gd name="adj" fmla="val 7438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54787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54787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CONFIRMED INCIDENT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2697480" y="352044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1,862 agent tool servers exposed with no authentication at all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509760" y="354787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2025-07-17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68680" y="393192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Knostic identified 1,862 internet-exposed MCP servers. Of the 119 they manually verified, every single one served its internal tool listing without authentication — no identity required to enumerate an AI system's capabilities or invoke its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68680" y="417880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https://www.knostic.ai/blog/mapping-mcp-servers-study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40080" y="4617720"/>
            <a:ext cx="10881360" cy="1106424"/>
          </a:xfrm>
          <a:prstGeom prst="roundRect">
            <a:avLst>
              <a:gd name="adj" fmla="val 7438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68680" y="478231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F4B74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68680" y="478231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DISCLOSED VULN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2697480" y="475488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MCP Inspector — missing authentication for a critical function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509760" y="478231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2025-06-13 · CVE-2025-49596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68680" y="51663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Anthropic's MCP Inspector proxy accepted unauthenticated requests to launch MCP commands (CWE-306, Missing Authentication for Critical Function). Any website a developer visited could reach the locally bound API — DNS rebinding defeated sam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868680" y="541324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https://github.com/advisories/GHSA-7f8r-222p-6f5g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BLAST RADIUS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Low → admin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914400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minor agent inherits privileged scope it never earned.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361688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36008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breach needed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4636008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Implicit trust does the work an exploit normally would.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083296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57616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RBAC blind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8357616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controls pass because identity was never verified.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40080" y="461772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i="1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abuse is critical because it converts a small, low-value foothold into high-value action. The attacker doesn't need to breach the admin agent — just to be trusted by it.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layers of defence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Per-agent identity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every agent its own cryptographic identity.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it on every call — no shared service tokens.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 mTLS or signed, short-lived tokens.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61688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61688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1" name="Text 9"/>
          <p:cNvSpPr/>
          <p:nvPr/>
        </p:nvSpPr>
        <p:spPr>
          <a:xfrm>
            <a:off x="4636008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636008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Least privilege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636008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tokens to the specific task, not the agent's max.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Narrow scope on each delegation hop.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implicit trust for "internal" callers.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083296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83296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8357616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357616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Authorize &amp; audit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57616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 authz on every agent-to-agent and agent-to-tool call.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the real identity behind each action.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 on scope escalation and cross-agent calls.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DEVELOPERS · SECURE PATTERNS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Fix it in code, not in a polite prompt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200400"/>
          </a:xfrm>
          <a:prstGeom prst="roundRect">
            <a:avLst>
              <a:gd name="adj" fmla="val 2571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828800"/>
            <a:ext cx="539496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196596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7" name="Shape 5"/>
          <p:cNvSpPr/>
          <p:nvPr/>
        </p:nvSpPr>
        <p:spPr>
          <a:xfrm>
            <a:off x="1124712" y="196596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8" name="Shape 6"/>
          <p:cNvSpPr/>
          <p:nvPr/>
        </p:nvSpPr>
        <p:spPr>
          <a:xfrm>
            <a:off x="1380744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9" name="Text 7"/>
          <p:cNvSpPr/>
          <p:nvPr/>
        </p:nvSpPr>
        <p:spPr>
          <a:xfrm>
            <a:off x="1828800" y="18836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vulnerable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14400" y="2377440"/>
            <a:ext cx="4846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internal = trusted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call.is_internal: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run(action)   # no authz, no identity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any internal agent inherits full power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126480" y="1828800"/>
            <a:ext cx="5394960" cy="3200400"/>
          </a:xfrm>
          <a:prstGeom prst="roundRect">
            <a:avLst>
              <a:gd name="adj" fmla="val 2571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126480" y="1828800"/>
            <a:ext cx="539496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3" name="Shape 11"/>
          <p:cNvSpPr/>
          <p:nvPr/>
        </p:nvSpPr>
        <p:spPr>
          <a:xfrm>
            <a:off x="6355080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4" name="Shape 12"/>
          <p:cNvSpPr/>
          <p:nvPr/>
        </p:nvSpPr>
        <p:spPr>
          <a:xfrm>
            <a:off x="6611112" y="196596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5" name="Shape 13"/>
          <p:cNvSpPr/>
          <p:nvPr/>
        </p:nvSpPr>
        <p:spPr>
          <a:xfrm>
            <a:off x="6867144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0" y="18836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hardened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400800" y="2377440"/>
            <a:ext cx="4846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ident = verify_mtls(call)   # who, really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scope = token_for(task)     # least priv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not authz(ident, action, scope):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deny()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run(action, as=ident)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40080" y="52578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agent has a verified identity, holds a least-privilege scoped token, and is authorized on every call — internal or not.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DEVELOPERS · WHERE THE CONTROLS LIVE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to enforce it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IDENTITY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the caller.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mTLS or signed tokens prove which agent is calling — assertions aren't enough.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SCOPE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Least-privilege tokens.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 task-scoped, short-lived credentials; narrow scope on every hop.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AUTHZ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every call.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"internal → skip authz." Authorize agent-to-agent and agent-to-tool calls alike.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AUDIT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real identity.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the verified actor behind each action and alert on escalation.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EVERY EMPLOYEE · YOUR ROLE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don't need to code to defend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34290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SPOT IT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Notice the mismatch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an agent does something no one asked for — moves data, changes records — treat it as suspicious, even when it sounds confident.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61688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61688" y="2194560"/>
            <a:ext cx="34290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11" name="Text 9"/>
          <p:cNvSpPr/>
          <p:nvPr/>
        </p:nvSpPr>
        <p:spPr>
          <a:xfrm>
            <a:off x="4636008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FEED IT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636008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Guard what you share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4636008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paste secrets, credentials, or whole records into an agent. Be wary of outside documents an agent will read and act on.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083296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83296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8357616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IT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357616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Raise it fast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357616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odd agent behaviour to security immediately. At machine speed, minutes matter — an early report contains the blast radius.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Signals worth alerting on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ESCALATION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jump.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agent suddenly acts with higher privilege than its role allows.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CROSS-CALL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Unexpected caller.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low-privilege agent invoking a privileged endpoint.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SHARED-TOKEN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Reused credential.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token seen across agents that should have distinct identities.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WRITE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Unexpected mutation.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read-only agent performing writes or deletes.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RED-TEAM DRILL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test your agent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1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Impersonate.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an endpoint claiming another agent's role. Pass = identity is verified and the call denied.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2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trust.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 a privileged endpoint via the internal bus. Pass = authz still runs.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3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Inherit scope.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Chain calls to reuse a broad token. Pass = scope is narrowed per hop.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4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RBAC bypass.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a write from a read-only agent. Pass = blocked and alerted.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THIS MODULE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you'll be able to do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module for everyone who builds, ships, or works alongside AI agents.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0080" y="2286000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463040" y="22860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 implicit trust between agents is dangerous.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3127248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463040" y="3127248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 impersonation and privilege-inheritance patterns.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968496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463040" y="3968496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per-agent identity, scoped tokens, and least privilege.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0080" y="4809744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463040" y="4809744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agent-to-agent and agent-to-tool calls.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DEFENDER'S CHECKLIST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Ship-ready controls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11680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1168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Per-agent identity.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agent has a verifiable cryptographic identity, not a shared token.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734056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2916936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2916936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825496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Scoped tokens.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Credentials are least-privilege, task-scoped, and short-lived.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639312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8221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8221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3730752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implicit trust.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calls are authorized like any other.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544568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4727448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472744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4636008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narrowing.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Delegation narrows privilege at each hop.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449824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5632704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5632704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468880" y="5541264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audit.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real actor behind each action is logged and escalation is alerted.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CHECK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 yourself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20574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463040" y="203911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internal agent calls a privileged endpoint. Skip authorization?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63040" y="245059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"Internal" is not "authorized." Verify identity and check authz on every call, internal or not.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333756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34747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463040" y="345643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is a shared service token dangerous between agents?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63040" y="386791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erases identity. Any agent holding it acts as all of them, so you can't scope or attribute actions.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475488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68680" y="489204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Q3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487375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limits privilege inheritance through a chain?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463040" y="528523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Narrowing scope at each hop and issuing least-privilege, task-scoped tokens rather than reusing a broad one.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TERMS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Glossary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11680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1168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Delegated authority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agent acting on behalf of another, using granted permissions.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734056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2916936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2916936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Least privilege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825496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Granting only the permissions a specific task requires, nothing more.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639312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8221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8221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mTLS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3730752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Mutual TLS — both sides prove identity with certificates.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544568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4727448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472744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RBAC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4636008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Role-Based Access Control — permissions tied to roles.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449824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5632704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5632704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Privilege escalation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468880" y="5541264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Gaining higher access than intended, here via trust or inheritance.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AWAY WITH THIS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Agent Identity &amp; Privilege Abuse in four lines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21031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554480" y="210312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Implicit trust is the vulnerability.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"Internal" must never mean "authorized."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30632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554480" y="306324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every agent its own identity.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it cryptographically on every call.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40233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554480" y="402336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tokens to the task.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Least privilege, short-lived, narrowed each hop.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49834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1554480" y="498348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the real actor.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who truly acted and alert on escalation.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40080" y="6035040"/>
            <a:ext cx="5486400" cy="0"/>
          </a:xfrm>
          <a:prstGeom prst="line">
            <a:avLst/>
          </a:prstGeom>
          <a:noFill/>
          <a:ln w="19050">
            <a:solidFill>
              <a:srgbClr val="F4B74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6172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askanything-app.com · OWASP Agentic Top 10 training · ASI03:2026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TRACKS, ONE THREAT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this is for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5257800" cy="2926080"/>
          </a:xfrm>
          <a:prstGeom prst="roundRect">
            <a:avLst>
              <a:gd name="adj" fmla="val 28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52578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48716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DEVELOPERS &amp; BUILDERS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288036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build the guardrails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520440"/>
            <a:ext cx="4617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attack traces, secure-code patterns, enforcement points, and the red-team drill. You own the architecture.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2194560"/>
            <a:ext cx="5257800" cy="2926080"/>
          </a:xfrm>
          <a:prstGeom prst="roundRect">
            <a:avLst>
              <a:gd name="adj" fmla="val 28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2194560"/>
            <a:ext cx="52578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248716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EMPLOYEE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0" y="288036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are part of the defence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3520440"/>
            <a:ext cx="4617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analogy, your-role slide, and takeaways. You don't need to code to spot it, refuse to feed it, and report it fast.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DEFINITION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it?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Delegated authority, ambiguous identity, or trust assumptions let an agent take actions it was never authorized to take — impersonating another agent, inheriting privilege through a chain, or slipping around role-based access control.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TWIST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Trust is the hole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14400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is hacked. One agent simply trusts another's identity or authority that was never verified.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61688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61688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2" name="Text 10"/>
          <p:cNvSpPr/>
          <p:nvPr/>
        </p:nvSpPr>
        <p:spPr>
          <a:xfrm>
            <a:off x="4636008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ENTRY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36008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Delegation chains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636008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A calls B calls C; somewhere along the way, scope widens and no one re-checks.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083296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83296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7" name="Text 15"/>
          <p:cNvSpPr/>
          <p:nvPr/>
        </p:nvSpPr>
        <p:spPr>
          <a:xfrm>
            <a:off x="8357616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SPREAD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357616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Inherited power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57616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read-only helper ends up acting with write or admin scope it was never granted.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WAY TO PICTURE IT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visitor badge that opens the vault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courier is handed a staff badge "just to get through the lobby." But the badge also opens the vault. No one checks who's really holding it — the door only checks that a valid badge was tapped.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880360"/>
            <a:ext cx="34290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BADGE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Delegated authority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14400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is passed between agents without re-verifying who's really using it.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61688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61688" y="2880360"/>
            <a:ext cx="34290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12" name="Text 10"/>
          <p:cNvSpPr/>
          <p:nvPr/>
        </p:nvSpPr>
        <p:spPr>
          <a:xfrm>
            <a:off x="4636008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VAULT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36008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Over-broad scope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636008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borrowed identity can reach far more than the task ever needed.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083296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83296" y="28803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7" name="Text 15"/>
          <p:cNvSpPr/>
          <p:nvPr/>
        </p:nvSpPr>
        <p:spPr>
          <a:xfrm>
            <a:off x="8357616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357616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Check the holder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57616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each agent its own scoped identity, and verify it on every call — no shared badges.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AGENTS MAKE IT WORSE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stakes are higher with agents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5257800" cy="3017520"/>
          </a:xfrm>
          <a:prstGeom prst="roundRect">
            <a:avLst>
              <a:gd name="adj" fmla="val 272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286000"/>
            <a:ext cx="5257800" cy="54864"/>
          </a:xfrm>
          <a:prstGeom prst="rect">
            <a:avLst/>
          </a:prstGeom>
          <a:solidFill>
            <a:srgbClr val="A6ADC0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57860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 LLM / APP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297180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Bounded impact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611880"/>
            <a:ext cx="46177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service with one API key fails in known ways, and you rotate the key.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263640" y="2286000"/>
            <a:ext cx="5257800" cy="3017520"/>
          </a:xfrm>
          <a:prstGeom prst="roundRect">
            <a:avLst>
              <a:gd name="adj" fmla="val 272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2286000"/>
            <a:ext cx="52578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257860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0" y="297180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Real-world action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3611880"/>
            <a:ext cx="46177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delegate to each other dynamically, so authority flows along paths you didn't design — and implicit trust turns a small foothold into admin.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ANATOMY OF THE ATTACK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unfolds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1248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41248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DELEGATE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41248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task is handed from one agent to another.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651760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852928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54096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054096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ASSUME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3054096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callee is trusted because the call is "internal."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64608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5065776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66944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266944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INHERIT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5266944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caller's or a shared token's scope is reused.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077456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278624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79792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479792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479792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acts with privilege it was never granted.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290304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9491472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692640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692640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EVADE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9692640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action slips past role-based access controls.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Agent impersonation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agent presents itself as another — often a higher-privilege one — because identity is asserted, not verified.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Spoofing an "admin" agent's name or role.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Reusing a shared service identity.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cryptographic proof of who is calling.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mesh://call · identity asserted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summarizer ▸ call as {role:"admin_agent"}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system: name matches → grant admin scope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summarizer ▸ now holds DB-WRITE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acting as an agent it is not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Implicit trust between agents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calls skip authorization because they're assumed safe. Anything that can reach the internal channel inherits that trust.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"Internal caller → skip authz."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network = shared trust.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per-call identity verification.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bus://internal · authz skipped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agentB ▸ request → admin_endpoint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system: internal caller → skip authz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admin_endpoint ▸ executes as admin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RBAC bypassed via trust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ASI03:2026 · Agent Identity &amp; Privilege Abuse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2026-08-08T13:17:40Z</dcterms:created>
  <dcterms:modified xsi:type="dcterms:W3CDTF">2026-08-08T13:17:40Z</dcterms:modified>
</cp:coreProperties>
</file>