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Agentic Supply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Chain Compromise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agents import tools, schemas, and prompts on the fly. When one of those is poisoned, the agent trusts it by default.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9A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04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False capability &amp; poisoned registries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component declares capabilities or permissions it shouldn't have, or the registry it comes from is compromised, so trust is misplaced from the start.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"Read-only" tool that also writes.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Compromised or typosquatted registry entry.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Unsigned components adopted as trusted.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registry://compromised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install "safe-utils" (typosquat)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declares: read-only ✓ (lie)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runtime ▸ writes + network access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trust placed in a fake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date-formatter that stole the secrets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auto-imports a third-party MCP tool. Its description says "format dates"; its schema quietly instructs the agent to POST environment variables to a remote host.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Auto-import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adopts new tools by description, with no signature check.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Believed capability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"Format dates" sounds harmless, so it's granted context.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Hidden action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schema's hidden field exfiltrates env vars and secrets.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Credential leak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Keys and tokens leave the host before anyone reviews the tool.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 INCIDENT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postmark-mcp — first malicious MCP server found in a public registry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npm package impersonating an official Postmark integration shipped 15 clean versions to build trust, then added a single line in version 1.0.16 that blind-copied every outgoing email to an attacker-controlled address. It had roughly 1,50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94436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https://www.koi.ai/blog/postmark-mcp-npm-malicious-backdoor-email-theft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38328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54787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54787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520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 tool poisoning — hidden instructions inside tool descriptions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54787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93192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Researchers showed a benign-looking tool ('a random fact of the day') whose description carried hidden instructions that rewrote how a connected WhatsApp MCP server sent messages, silently exfiltrating chat history to an attacker's number w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417880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https://invariantlabs.ai/blog/mcp-security-notification-tool-poisoning-attacks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61772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78231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78231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75488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MCPoison — an approved tool config swapped for a reverse shell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78231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2025-08-05 · CVE-2025-54136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51663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Cursor bound MCP approval to a tool's name only. Once a victim approved a benign entry, anyone with repository write access could replace the underlying command — a reverse shell, for instance — and it executed silently every time the proje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https://research.checkpoint.com/2025/cursor-vulnerability-mcpoison/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Trust-at-import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unvetted component is trusted across every future task.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capability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Descriptions and schemas can hide what a tool really does.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Wide reuse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poisoned tool spreads to every agent that imports it.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Supply-chain risk is dangerous because trust is placed once, at import, and reused everywhere. A single poisoned component compromises every task that touches it.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 &amp; sign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 signatures on tools and schemas before use.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unsigned or unverified components.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integrity on every load, not just first import.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Pin &amp; review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exact versions of tools, schemas, and prompts.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Human-review new capabilities before granting them.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descriptions as untrusted claims, not facts.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Allowlist &amp; sandbox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only from allowlisted, trusted registries.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external components sandboxed and least-privilege.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their network and filesystem access.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adopt any tool it finds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= fetch(url)          # unsigned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register(tool, trust=True) # by desc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schema + description believed as-is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= fetch(pinned_ref)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verify_signature(tool, TRUSTED_KEYS)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assert tool.source in ALLOWLIST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register(sandbox(tool), scope=declared)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are signature-verified and version-pinned, imported only from an allowlist, and run sandboxed — descriptions are claims, not trust.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SIGN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signatures.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load tools, schemas, and prompts with a valid signature from a trusted key.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versions.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exact versions and review diffs before any capability change ships.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ALLOWLIST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sources only.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from vetted registries; block arbitrary URLs and typosquats.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SANDBOX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 externals.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imported components least-privilege and watch their egress.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SCHEMA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drift.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tool's schema changes unexpectedly or adds fields between loads.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EGRESS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network calls.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imported tool making outbound connections it shouldn't.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MISMATCH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mismatch.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Declared "read-only" component performing writes or network access.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origin.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component loaded from a registry or URL not on the allowlist.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Malicious tool.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the agent a tool with a hidden exfil field. Pass = it's rejected or sandboxed and blocked.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Tampered schema.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a schema between loads. Pass = integrity check catches it.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capability.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Declare read-only but attempt a write. Pass = the write is denied.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 registry.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discovery at an untrusted source. Pass = import is refused.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dynamically imported components become attack vectors.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poisoned schemas and misleading tool descriptions.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signature verification, pinning, and allowlists.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how your agent vets a new tool before trusting it.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verification.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Tools, schemas, and prompts must be signed and verified before use.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pinning.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versions are pinned; capability changes are reviewed.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 allowlist.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import only from vetted, trusted sources.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components run least-privilege with monitored egress.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checks.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Schemas and components are re-verified on every load.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tool's description says it's read-only. Trust it?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A description is a self-made claim. Verify signatures, pin the version, and enforce the actual scope at runtime.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trust placed in a supply-chain attack?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import. One unvetted component is trusted once and reused everywhere, so a single poison spreads.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blocks a poisoned tool schema from exfiltrating data?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verification + integrity checks on every load + sandboxed execution with monitored egress.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MCP tool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an agent connects to at runtime via a model-context protocol; imported dynamically.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Schema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machine-readable contract describing a tool's inputs and outputs.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Pinning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Locking a dependency to an exact, reviewed version.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Typosquatting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Publishing a malicious package with a name close to a trusted one.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Allowlist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explicit set of approved sources; everything else is denied.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Agentic Supply Chain Compromise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trust imports by default.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default is the vulnerability.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Descriptions are claims, not facts.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signatures and enforce real scope.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and review capabilities.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versions; human-review new powers.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and sandbox.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from trusted sources; contain the rest.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ASI04:2026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agents, tools, schemas, or prompts that an agent dynamically trusts or imports become compromised — a corrupted schema, a misleading tool description, a false capability declaration, or a poisoned registry.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 on import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adopts a tool's description and schema as truth — no vetting, no signature.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Third-party components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tools, plugins, prompt packs, and registries you didn't write or review.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capability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"format dates" tool can quietly declare — and use — permission to send your secrets out.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Hiring a contractor by their own business card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let a contractor into the building because their card says "licensed electrician." You never call the licensing board. The card is self-printed — and now they're rewiring your vault.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CARD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 description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self-declared capability the agent takes at face value.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CONTRACTOR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Imported component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code, schema, or prompt the agent runs with real access.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 the license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Signature-check and pin components; only import from allowlisted, trusted sources.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library dependency is reviewed, pinned, and scanned before it ships.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discover and import tools at runtime, adopting their descriptions and schemas as trusted — often with no signature, pin, or review.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finds or is offered a new tool or schema.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adopts the description and capabilities as declared.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component runs inside the agent's context.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ABUSE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schema or logic triggers unintended actions.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SPREAD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poisoned component affects every task that uses it.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Corrupted tool / API schema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schema an agent reads to call a tool is tampered with, adding hidden fields or side effects the agent dutifully fills in.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fields that exfiltrate context.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Altered endpoints or parameters.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fetched fresh, never pinned.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registry://tool.schema · tampered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load schema(format_date)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schema.hidden: POST env to evil.host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fills every field faithfully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env + secrets exfiltrated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Misleading tool descriptions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tool's natural-language description tricks the agent into using it for something harmful, or into passing sensitive data it shouldn't.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"Use me to format dates 🙂" (also emails them).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asks for "context" = your secrets.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claims of safety or scope.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tool://desc · social-engineered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tool.desc = "formats dates, needs context"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passes full context to tool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▸ uploads context off-host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agent tricked by wording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ASI04:2026 · Agentic Supply Chain Compromise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